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9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6959"/>
  </p:normalViewPr>
  <p:slideViewPr>
    <p:cSldViewPr snapToGrid="0" snapToObjects="1">
      <p:cViewPr>
        <p:scale>
          <a:sx n="110" d="100"/>
          <a:sy n="110" d="100"/>
        </p:scale>
        <p:origin x="28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8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43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5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9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6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5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1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7FDAD-4F1E-0C4D-8D14-A4CF748F7DC5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3F76-2BD1-5E46-9FCF-2DD4A0D4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80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D672-4094-1C40-9136-F39D34E96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3">
                    <a:lumMod val="75000"/>
                  </a:schemeClr>
                </a:solidFill>
                <a:latin typeface="Bauhaus 93" pitchFamily="82" charset="77"/>
                <a:ea typeface="Brush Script MT" panose="03060802040406070304" pitchFamily="66" charset="-122"/>
                <a:cs typeface="Al Tarikh" pitchFamily="2" charset="-78"/>
              </a:rPr>
              <a:t>Cs370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D1020-2F5E-8940-8280-74635C7C5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Tadhg Cahill – John MacIntyre – Levi leonce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F3E5E-4804-C242-9A19-346B973FC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" b="100000" l="9000" r="91000"/>
                    </a14:imgEffect>
                  </a14:imgLayer>
                </a14:imgProps>
              </a:ext>
            </a:extLst>
          </a:blip>
          <a:srcRect l="8644" r="9247"/>
          <a:stretch/>
        </p:blipFill>
        <p:spPr>
          <a:xfrm>
            <a:off x="8090704" y="1311934"/>
            <a:ext cx="3729590" cy="4966203"/>
          </a:xfrm>
          <a:prstGeom prst="rect">
            <a:avLst/>
          </a:prstGeom>
          <a:ln>
            <a:solidFill>
              <a:schemeClr val="accent1"/>
            </a:solidFill>
            <a:prstDash val="sysDot"/>
          </a:ln>
          <a:effectLst>
            <a:softEdge rad="139700"/>
          </a:effectLst>
          <a:scene3d>
            <a:camera prst="orthographicFront"/>
            <a:lightRig rig="threePt" dir="t"/>
          </a:scene3d>
          <a:sp3d z="76200"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906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250"/>
                            </p:stCondLst>
                            <p:childTnLst>
                              <p:par>
                                <p:cTn id="18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9931-F81A-4B40-A4E4-735BE849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          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pperplate" panose="02000504000000020004" pitchFamily="2" charset="77"/>
              </a:rPr>
              <a:t>CLM Inc.</a:t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Copperplate" panose="02000504000000020004" pitchFamily="2" charset="77"/>
              </a:rPr>
            </a:b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opperplate" panose="02000504000000020004" pitchFamily="2" charset="77"/>
              </a:rPr>
              <a:t>		Website TEXT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0A30-27E4-2643-A870-580157E2D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Users are able to sign in and create or edit personal text documents.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Users’ Personal Information Never Leaves Company Data-Base.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Technologies include Javascript, PHP, Python, mySQL, CSS, HTML.</a:t>
            </a:r>
          </a:p>
        </p:txBody>
      </p:sp>
    </p:spTree>
    <p:extLst>
      <p:ext uri="{BB962C8B-B14F-4D97-AF65-F5344CB8AC3E}">
        <p14:creationId xmlns:p14="http://schemas.microsoft.com/office/powerpoint/2010/main" val="17074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A070-8F28-D147-81A9-9BD95269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</a:rPr>
              <a:t>Welcome Page Populates.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70C7-15B3-DD46-A99A-87387121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If User is Registered: User logs in to access person data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If User is New: Registration Process is required.</a:t>
            </a:r>
          </a:p>
        </p:txBody>
      </p:sp>
    </p:spTree>
    <p:extLst>
      <p:ext uri="{BB962C8B-B14F-4D97-AF65-F5344CB8AC3E}">
        <p14:creationId xmlns:p14="http://schemas.microsoft.com/office/powerpoint/2010/main" val="150578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22F4-2CC4-E541-87A6-93589837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</a:br>
            <a:r>
              <a:rPr lang="en-US" cap="none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Registered User Login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E871B-3B8E-D045-B3E8-E4693FFA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 Enters Unique User-Name (email address)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 enters Password.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 Immediately Directed to Personal Text Editing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4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C8CB-357F-CD4A-9DC3-AA4FA3EF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0722"/>
            <a:ext cx="9905998" cy="1248937"/>
          </a:xfrm>
        </p:spPr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</a:rPr>
              <a:t>Non-Registered Users: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5409-9786-614D-A911-FFAFECBA6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6927"/>
            <a:ext cx="9905999" cy="4137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Registration Process as a Prerequisite To Access Text Editing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Unique User Name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Password following guidelines: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Unique User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Password and Re-entered Password Must Match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Password Must Be 8 Characters in Length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Password Must Include a Digit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Password Must Include a Special Character (not a digit or letter)</a:t>
            </a:r>
          </a:p>
          <a:p>
            <a:pPr marL="457200" indent="-457200">
              <a:buFont typeface="+mj-lt"/>
              <a:buAutoNum type="arabicPeriod"/>
            </a:pPr>
            <a:endParaRPr lang="en-US" sz="1400" dirty="0">
              <a:gradFill flip="none" rotWithShape="1">
                <a:gsLst>
                  <a:gs pos="0">
                    <a:schemeClr val="bg2">
                      <a:tint val="96000"/>
                      <a:shade val="100000"/>
                      <a:hueMod val="270000"/>
                      <a:satMod val="200000"/>
                      <a:lumMod val="128000"/>
                    </a:schemeClr>
                  </a:gs>
                  <a:gs pos="14000">
                    <a:schemeClr val="bg2">
                      <a:lumMod val="75000"/>
                    </a:schemeClr>
                  </a:gs>
                  <a:gs pos="52000">
                    <a:schemeClr val="bg2">
                      <a:shade val="78000"/>
                      <a:hueMod val="44000"/>
                      <a:satMod val="200000"/>
                      <a:lumMod val="69000"/>
                    </a:schemeClr>
                  </a:gs>
                </a:gsLst>
                <a:lin ang="10800000" scaled="1"/>
                <a:tileRect/>
              </a:gra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5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8B2E-82E9-A043-BA6A-291B53B9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Text Editing Page Accessed: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DAC9-F07B-DC48-B9CA-443AD5F9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 Able to Upload Personal Document for Editing and Storage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Documents can be Created, Edited and Stored Externally or Internally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 Able to Encrypt Document Stored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5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AD6B-E274-7543-A232-D0C686DC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3">
                    <a:lumMod val="75000"/>
                  </a:schemeClr>
                </a:solidFill>
              </a:rPr>
              <a:t>Test 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A5CE-EE87-C440-A80A-4ACC1503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567327" cy="3541714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Software Tested on User Password Creation and Password Login</a:t>
            </a:r>
          </a:p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Through the Test Cases, Error Messages Will be Displayed </a:t>
            </a:r>
          </a:p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Error Message are Based on the Kind of Error</a:t>
            </a:r>
          </a:p>
          <a:p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User Has 5 Attempts Before Lock Out Occurs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AB2C5-4DFD-D14C-8FF7-E5D78587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279" y="2249487"/>
            <a:ext cx="4089721" cy="4467828"/>
          </a:xfrm>
          <a:prstGeom prst="rect">
            <a:avLst/>
          </a:prstGeom>
          <a:effectLst>
            <a:softEdge rad="317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622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.1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{70ADF487-8FFB-374B-8A0E-4A7BBA3C5CBC}tf10001122</Template>
  <TotalTime>3327</TotalTime>
  <Words>239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Brush Script MT</vt:lpstr>
      <vt:lpstr>Al Tarikh</vt:lpstr>
      <vt:lpstr>Arial</vt:lpstr>
      <vt:lpstr>Bauhaus 93</vt:lpstr>
      <vt:lpstr>Copperplate</vt:lpstr>
      <vt:lpstr>Trebuchet MS</vt:lpstr>
      <vt:lpstr>Tw Cen MT</vt:lpstr>
      <vt:lpstr>Circuit</vt:lpstr>
      <vt:lpstr>Cs370 project</vt:lpstr>
      <vt:lpstr>               CLM Inc.   Website TEXT EDITOR</vt:lpstr>
      <vt:lpstr>Welcome Page Populates.</vt:lpstr>
      <vt:lpstr> Registered User Login:</vt:lpstr>
      <vt:lpstr>Non-Registered Users:</vt:lpstr>
      <vt:lpstr>Text Editing Page Accessed:</vt:lpstr>
      <vt:lpstr>Test Cases: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370 project</dc:title>
  <dc:creator>Microsoft Office User</dc:creator>
  <cp:lastModifiedBy>Microsoft Office User</cp:lastModifiedBy>
  <cp:revision>34</cp:revision>
  <dcterms:created xsi:type="dcterms:W3CDTF">2024-05-05T22:58:34Z</dcterms:created>
  <dcterms:modified xsi:type="dcterms:W3CDTF">2024-05-08T06:26:29Z</dcterms:modified>
</cp:coreProperties>
</file>